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71" r:id="rId3"/>
    <p:sldId id="258" r:id="rId4"/>
    <p:sldId id="259" r:id="rId5"/>
    <p:sldId id="260" r:id="rId6"/>
    <p:sldId id="262" r:id="rId7"/>
    <p:sldId id="270" r:id="rId8"/>
    <p:sldId id="263" r:id="rId9"/>
    <p:sldId id="264" r:id="rId10"/>
    <p:sldId id="265" r:id="rId11"/>
    <p:sldId id="266" r:id="rId12"/>
    <p:sldId id="267" r:id="rId13"/>
    <p:sldId id="280" r:id="rId14"/>
    <p:sldId id="283" r:id="rId15"/>
    <p:sldId id="281" r:id="rId16"/>
    <p:sldId id="273" r:id="rId17"/>
    <p:sldId id="274" r:id="rId18"/>
    <p:sldId id="279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I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66FF"/>
    <a:srgbClr val="00CC00"/>
    <a:srgbClr val="FF0066"/>
    <a:srgbClr val="FF9900"/>
    <a:srgbClr val="3333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>
      <p:cViewPr varScale="1">
        <p:scale>
          <a:sx n="99" d="100"/>
          <a:sy n="99" d="100"/>
        </p:scale>
        <p:origin x="9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IE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IE" alt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IE" alt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2BC377-8EB8-406D-B7DF-698BDAF663C0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664157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8E43C-AB42-4F68-ACF7-B95F23993A66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66591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BEE4A-9C22-408D-874F-467785EF6DBF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5092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95B25-3848-417F-AE57-1F7E29016336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58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848F9-5479-423E-890E-9EDB04E016AB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94846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73861-DA02-47C3-9F06-2A47E8232CD0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83822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28AB0-8A89-4AAE-A0DA-56912E981E2C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57194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DCC18-6550-4A5C-8F13-EEDDB589041B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306135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CDCEF-B29D-401C-A2BB-68AE973AA012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50381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6AB89-A3CC-48AF-859F-815DF9F12D73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174598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1DE54-2CCF-490C-BE71-1870A08A8049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6548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D3BEE-641A-45AE-B9B5-DCD22E7E47D3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86408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IE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IE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D59338-FE9C-4E6B-A011-D480A4ACB48D}" type="slidenum">
              <a:rPr lang="en-IE" altLang="en-US"/>
              <a:pPr/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FFFF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FFFF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FFFF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FFFF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FFFF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FFFF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IE" altLang="en-US" sz="4400" b="1" dirty="0"/>
              <a:t>Malahide Safe Routes to School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95738" y="5300663"/>
            <a:ext cx="4968875" cy="1152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altLang="en-US" b="1" dirty="0"/>
              <a:t>Malahide Community Forum</a:t>
            </a:r>
          </a:p>
          <a:p>
            <a:pPr>
              <a:lnSpc>
                <a:spcPct val="90000"/>
              </a:lnSpc>
            </a:pPr>
            <a:r>
              <a:rPr lang="en-IE" altLang="en-US" b="1" dirty="0"/>
              <a:t>June 2021</a:t>
            </a:r>
          </a:p>
          <a:p>
            <a:pPr>
              <a:lnSpc>
                <a:spcPct val="90000"/>
              </a:lnSpc>
            </a:pPr>
            <a:endParaRPr lang="en-IE" alt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Key Routes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Seabury - Pope JPII Primary School</a:t>
            </a:r>
          </a:p>
          <a:p>
            <a:endParaRPr lang="en-IE" b="1" dirty="0"/>
          </a:p>
          <a:p>
            <a:r>
              <a:rPr lang="en-IE" b="1" dirty="0"/>
              <a:t>Pedestrian and cycle bridge over railway, at rear of Malahide Community School</a:t>
            </a:r>
          </a:p>
          <a:p>
            <a:endParaRPr lang="en-IE" b="1" dirty="0"/>
          </a:p>
          <a:p>
            <a:r>
              <a:rPr lang="en-IE" b="1" dirty="0"/>
              <a:t>Robswall / Seapark / Abbots Hill - Seamount Road - Malahide Community School and relocated Portmarnock / Malahide Educate Together Primary School</a:t>
            </a:r>
          </a:p>
        </p:txBody>
      </p:sp>
    </p:spTree>
    <p:extLst>
      <p:ext uri="{BB962C8B-B14F-4D97-AF65-F5344CB8AC3E}">
        <p14:creationId xmlns:p14="http://schemas.microsoft.com/office/powerpoint/2010/main" val="31670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/>
          <a:lstStyle/>
          <a:p>
            <a:r>
              <a:rPr lang="en-IE" dirty="0"/>
              <a:t>Seabury to Pope JPII School, present routes</a:t>
            </a:r>
            <a:br>
              <a:rPr lang="en-IE" dirty="0"/>
            </a:br>
            <a:r>
              <a:rPr lang="en-IE" dirty="0"/>
              <a:t>via Old Yellow Walls Rd &amp; Barrack Bridge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13690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57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Sub-standard footpath on one side of Old Yellow Walls Rd, no footpath on other side </a:t>
            </a:r>
          </a:p>
        </p:txBody>
      </p:sp>
      <p:pic>
        <p:nvPicPr>
          <p:cNvPr id="1105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806489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87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2020 Survey of 465 Local Residents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  <a:p>
            <a:r>
              <a:rPr lang="en-IE" b="1" dirty="0"/>
              <a:t>92% who had children walking to school via Old Yellow Walls Rd / Barrack Bridge felt it was unsafe</a:t>
            </a:r>
          </a:p>
          <a:p>
            <a:endParaRPr lang="en-IE" sz="1200" b="1" dirty="0"/>
          </a:p>
          <a:p>
            <a:r>
              <a:rPr lang="en-IE" b="1" dirty="0"/>
              <a:t>Only 6% of respondents used cycling as their main mode of travel</a:t>
            </a:r>
          </a:p>
          <a:p>
            <a:endParaRPr lang="en-IE" sz="1200" b="1" dirty="0"/>
          </a:p>
          <a:p>
            <a:r>
              <a:rPr lang="en-IE" b="1" dirty="0"/>
              <a:t>Residents want FCC to come up with a solution which will allow children to walk or cycle to school safely</a:t>
            </a:r>
          </a:p>
        </p:txBody>
      </p:sp>
    </p:spTree>
    <p:extLst>
      <p:ext uri="{BB962C8B-B14F-4D97-AF65-F5344CB8AC3E}">
        <p14:creationId xmlns:p14="http://schemas.microsoft.com/office/powerpoint/2010/main" val="2415314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719064"/>
          </a:xfrm>
        </p:spPr>
        <p:txBody>
          <a:bodyPr/>
          <a:lstStyle/>
          <a:p>
            <a:r>
              <a:rPr lang="en-IE" dirty="0"/>
              <a:t>One-way traffic on Old Yellow Walls Rd. would allow footpath to be widened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  <a:p>
            <a:endParaRPr lang="en-IE" sz="1200" dirty="0"/>
          </a:p>
          <a:p>
            <a:r>
              <a:rPr lang="en-IE" b="1" dirty="0"/>
              <a:t>FCC’s Operations Dept. have stated they have no plans to alter the present two-way vehicular system along Old Yellow Walls Rd</a:t>
            </a:r>
          </a:p>
          <a:p>
            <a:endParaRPr lang="en-IE" sz="1200" b="1" dirty="0"/>
          </a:p>
          <a:p>
            <a:r>
              <a:rPr lang="en-IE" b="1" dirty="0"/>
              <a:t>Proposal opposed by residents, because of its adverse impact on access to bus services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872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en-IE" dirty="0"/>
              <a:t>Solution proposed by FCC in 2006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9DA739-395A-4608-BDCD-9D20E5317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840" y="1628800"/>
            <a:ext cx="7445836" cy="4896544"/>
          </a:xfrm>
        </p:spPr>
      </p:pic>
    </p:spTree>
    <p:extLst>
      <p:ext uri="{BB962C8B-B14F-4D97-AF65-F5344CB8AC3E}">
        <p14:creationId xmlns:p14="http://schemas.microsoft.com/office/powerpoint/2010/main" val="31250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Parents believed children would instead take the short cut indicated below</a:t>
            </a:r>
            <a:br>
              <a:rPr lang="en-IE" dirty="0"/>
            </a:br>
            <a:endParaRPr lang="en-I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8488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895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Rejected by residents as unsafe, as children </a:t>
            </a:r>
            <a:br>
              <a:rPr lang="en-IE" dirty="0"/>
            </a:br>
            <a:r>
              <a:rPr lang="en-IE" dirty="0"/>
              <a:t>would have to cross road from blind exit</a:t>
            </a:r>
          </a:p>
        </p:txBody>
      </p:sp>
      <p:pic>
        <p:nvPicPr>
          <p:cNvPr id="1116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7056784" cy="483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078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2017-2023 County Development Plan </a:t>
            </a:r>
            <a:br>
              <a:rPr lang="en-IE" dirty="0"/>
            </a:br>
            <a:r>
              <a:rPr lang="en-IE" dirty="0"/>
              <a:t>Proposed Swords-Malahide cycleway</a:t>
            </a:r>
          </a:p>
        </p:txBody>
      </p:sp>
      <p:pic>
        <p:nvPicPr>
          <p:cNvPr id="1126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760060"/>
            <a:ext cx="7353300" cy="476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04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en-IE" dirty="0"/>
              <a:t>Alternative, floating boardwalk excellent for Swords-Malahide, but a long way to school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7686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73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2023-2029 Development Plan: </a:t>
            </a:r>
            <a:br>
              <a:rPr lang="en-IE" dirty="0"/>
            </a:br>
            <a:r>
              <a:rPr lang="en-IE" dirty="0"/>
              <a:t>Road proposal by owner of Estuary House </a:t>
            </a:r>
          </a:p>
        </p:txBody>
      </p:sp>
      <p:pic>
        <p:nvPicPr>
          <p:cNvPr id="1136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8" y="1600200"/>
            <a:ext cx="7738883" cy="49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423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Potential route for Swords-Malahide cycleway and a short route to school</a:t>
            </a:r>
            <a:br>
              <a:rPr lang="en-IE" dirty="0"/>
            </a:b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C386C-B074-4164-AA26-EDB48C1F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36076"/>
            <a:ext cx="8100392" cy="53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87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Comparison of alternatives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B8749-C059-4569-8F3C-0E5BE4C20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87691"/>
            <a:ext cx="7884368" cy="52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30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Malahide West: current routes to </a:t>
            </a:r>
            <a:br>
              <a:rPr lang="en-IE" dirty="0"/>
            </a:br>
            <a:r>
              <a:rPr lang="en-IE" dirty="0"/>
              <a:t>Malahide Community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B364B-4867-4C5E-957D-235A0A084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872" y="1556792"/>
            <a:ext cx="6490256" cy="51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56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Malahide Community School</a:t>
            </a:r>
            <a:br>
              <a:rPr lang="en-IE" dirty="0"/>
            </a:br>
            <a:r>
              <a:rPr lang="en-IE" dirty="0"/>
              <a:t>has 1250 pupils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60% live west of the rail line</a:t>
            </a:r>
          </a:p>
          <a:p>
            <a:endParaRPr lang="en-IE" sz="800" b="1" dirty="0"/>
          </a:p>
          <a:p>
            <a:r>
              <a:rPr lang="en-IE" b="1" dirty="0"/>
              <a:t>This proportion will increase as new housing is built on the Back Rd. Kinsealey Lane and Chapel Lane</a:t>
            </a:r>
          </a:p>
          <a:p>
            <a:endParaRPr lang="en-IE" sz="800" b="1" dirty="0"/>
          </a:p>
          <a:p>
            <a:r>
              <a:rPr lang="en-IE" b="1" dirty="0"/>
              <a:t>All use the R124 to get to school. It is a narrow substandard road, with a narrow footpath on one side and none on the other side</a:t>
            </a:r>
          </a:p>
          <a:p>
            <a:endParaRPr lang="en-IE" sz="800" b="1" dirty="0"/>
          </a:p>
          <a:p>
            <a:r>
              <a:rPr lang="en-IE" b="1" dirty="0"/>
              <a:t>It is also used by primary school children going in the opposite direction to St Oliver Plunkett’s and St Andrew’s Schools</a:t>
            </a:r>
          </a:p>
          <a:p>
            <a:endParaRPr lang="en-IE" sz="800" b="1" dirty="0"/>
          </a:p>
          <a:p>
            <a:r>
              <a:rPr lang="en-IE" b="1" dirty="0"/>
              <a:t>The result is a fatal accident waiting to happen</a:t>
            </a:r>
          </a:p>
        </p:txBody>
      </p:sp>
    </p:spTree>
    <p:extLst>
      <p:ext uri="{BB962C8B-B14F-4D97-AF65-F5344CB8AC3E}">
        <p14:creationId xmlns:p14="http://schemas.microsoft.com/office/powerpoint/2010/main" val="3736064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Construct a pedestrian / cycle bridge over the rail line at the rear of MCS, to the old Rugby Ground site, at an estimated cost of €1.1m</a:t>
            </a:r>
          </a:p>
          <a:p>
            <a:endParaRPr lang="en-IE" sz="800" b="1" dirty="0"/>
          </a:p>
          <a:p>
            <a:r>
              <a:rPr lang="en-IE" b="1" dirty="0"/>
              <a:t>This would provide safe pedestrian and cycle access to both MCS and the relocated Portmarnock / Malahide Educate Together Primary School</a:t>
            </a:r>
          </a:p>
          <a:p>
            <a:endParaRPr lang="en-IE" sz="800" b="1" dirty="0"/>
          </a:p>
          <a:p>
            <a:r>
              <a:rPr lang="en-IE" b="1" dirty="0"/>
              <a:t>Proposal presented to MCS’s BoM and the Principal has written to MCS Patrons seeking approval</a:t>
            </a:r>
          </a:p>
          <a:p>
            <a:endParaRPr lang="en-IE" sz="800" b="1" dirty="0"/>
          </a:p>
          <a:p>
            <a:pPr marL="0" indent="0">
              <a:buNone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28116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6728"/>
          </a:xfrm>
        </p:spPr>
        <p:txBody>
          <a:bodyPr/>
          <a:lstStyle/>
          <a:p>
            <a:r>
              <a:rPr lang="en-IE" dirty="0"/>
              <a:t>Proposed pedestrian / cycle routes to</a:t>
            </a:r>
            <a:br>
              <a:rPr lang="en-IE" dirty="0"/>
            </a:br>
            <a:r>
              <a:rPr lang="en-IE" dirty="0"/>
              <a:t> MCS and P/M ET PS</a:t>
            </a: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EB17B524-364C-41E1-97B1-2754D6679F4E}"/>
              </a:ext>
            </a:extLst>
          </p:cNvPr>
          <p:cNvSpPr/>
          <p:nvPr/>
        </p:nvSpPr>
        <p:spPr>
          <a:xfrm>
            <a:off x="5186373" y="6368506"/>
            <a:ext cx="3877727" cy="372862"/>
          </a:xfrm>
          <a:prstGeom prst="borderCallout1">
            <a:avLst>
              <a:gd name="adj1" fmla="val 18750"/>
              <a:gd name="adj2" fmla="val 2842"/>
              <a:gd name="adj3" fmla="val -418452"/>
              <a:gd name="adj4" fmla="val -249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chemeClr val="bg1"/>
                </a:solidFill>
              </a:rPr>
              <a:t>Proposed site for new Malahide / Portmarnock Educate Together primary school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2121C-959A-4B0D-94D8-B5894B99F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938" y="906724"/>
            <a:ext cx="6231191" cy="535732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46B8CF-1110-4CDD-A2B2-3546B882AD54}"/>
              </a:ext>
            </a:extLst>
          </p:cNvPr>
          <p:cNvCxnSpPr>
            <a:cxnSpLocks/>
          </p:cNvCxnSpPr>
          <p:nvPr/>
        </p:nvCxnSpPr>
        <p:spPr>
          <a:xfrm>
            <a:off x="4158532" y="5507826"/>
            <a:ext cx="1349572" cy="860680"/>
          </a:xfrm>
          <a:prstGeom prst="line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41321BCF-FB1B-42ED-8B77-F6B5063F48FB}"/>
              </a:ext>
            </a:extLst>
          </p:cNvPr>
          <p:cNvSpPr/>
          <p:nvPr/>
        </p:nvSpPr>
        <p:spPr>
          <a:xfrm>
            <a:off x="108426" y="3406276"/>
            <a:ext cx="1472213" cy="372862"/>
          </a:xfrm>
          <a:prstGeom prst="borderCallout1">
            <a:avLst>
              <a:gd name="adj1" fmla="val 87798"/>
              <a:gd name="adj2" fmla="val 83572"/>
              <a:gd name="adj3" fmla="val 152978"/>
              <a:gd name="adj4" fmla="val 12574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200" dirty="0">
                <a:solidFill>
                  <a:schemeClr val="bg1"/>
                </a:solidFill>
              </a:rPr>
              <a:t>Back road Carpark</a:t>
            </a:r>
          </a:p>
        </p:txBody>
      </p:sp>
    </p:spTree>
    <p:extLst>
      <p:ext uri="{BB962C8B-B14F-4D97-AF65-F5344CB8AC3E}">
        <p14:creationId xmlns:p14="http://schemas.microsoft.com/office/powerpoint/2010/main" val="2527399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Key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That a new pedestrian / cycle entrance to Malahide Demesne be provided at the existing signalised  pedestrian crossing on the Back Rd.</a:t>
            </a:r>
          </a:p>
          <a:p>
            <a:endParaRPr lang="en-IE" sz="800" b="1" dirty="0"/>
          </a:p>
          <a:p>
            <a:r>
              <a:rPr lang="en-IE" b="1" dirty="0"/>
              <a:t>That the roads in the Ashwood Hall and in the old Rugby Club area be treated as “School Streets”  </a:t>
            </a:r>
          </a:p>
          <a:p>
            <a:endParaRPr lang="en-IE" sz="800" b="1" dirty="0"/>
          </a:p>
          <a:p>
            <a:r>
              <a:rPr lang="en-IE" b="1" dirty="0"/>
              <a:t>That the existing car park at the main Back Rd. entrance to Malahide Demesne be designated as the vehicular drop off point for both MCS and P/M ET PS</a:t>
            </a:r>
          </a:p>
        </p:txBody>
      </p:sp>
    </p:spTree>
    <p:extLst>
      <p:ext uri="{BB962C8B-B14F-4D97-AF65-F5344CB8AC3E}">
        <p14:creationId xmlns:p14="http://schemas.microsoft.com/office/powerpoint/2010/main" val="131412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dirty="0"/>
              <a:t>These proposals are</a:t>
            </a:r>
          </a:p>
          <a:p>
            <a:pPr marL="0" indent="0">
              <a:buNone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Novel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Technically and environmentally feasible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Very cost effective vs roadworks solutions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Wholly consistent with Government policies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Consequently eminently fundable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 marL="0" indent="0">
              <a:buNone/>
            </a:pPr>
            <a:r>
              <a:rPr lang="en-IE" b="1" dirty="0"/>
              <a:t>They also indicate that the P/M ET PS would be better located on the old Rugby Club pavilion site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59521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Our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dirty="0"/>
              <a:t>That these proposals be</a:t>
            </a:r>
          </a:p>
          <a:p>
            <a:pPr marL="0" indent="0">
              <a:buNone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Incorporated into FCC’s 2023 – 2029 Development Plan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Incorporated into the planning process for the old Rugby Club lands and made a condition for the development of these lands.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IE" b="1" dirty="0"/>
              <a:t>Be executed as quickly as possible</a:t>
            </a:r>
          </a:p>
          <a:p>
            <a:pPr marL="0" indent="0">
              <a:buNone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37531478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312</TotalTime>
  <Words>643</Words>
  <Application>Microsoft Office PowerPoint</Application>
  <PresentationFormat>On-screen Show (4:3)</PresentationFormat>
  <Paragraphs>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Wingdings</vt:lpstr>
      <vt:lpstr>blank</vt:lpstr>
      <vt:lpstr>Malahide Safe Routes to School</vt:lpstr>
      <vt:lpstr>Key Routes </vt:lpstr>
      <vt:lpstr>Seabury to Pope JPII School, present routes via Old Yellow Walls Rd &amp; Barrack Bridge</vt:lpstr>
      <vt:lpstr>Sub-standard footpath on one side of Old Yellow Walls Rd, no footpath on other side </vt:lpstr>
      <vt:lpstr>2020 Survey of 465 Local Residents</vt:lpstr>
      <vt:lpstr>One-way traffic on Old Yellow Walls Rd. would allow footpath to be widened</vt:lpstr>
      <vt:lpstr>Solution proposed by FCC in 2006</vt:lpstr>
      <vt:lpstr>Parents believed children would instead take the short cut indicated below </vt:lpstr>
      <vt:lpstr>Rejected by residents as unsafe, as children  would have to cross road from blind exit</vt:lpstr>
      <vt:lpstr>2017-2023 County Development Plan  Proposed Swords-Malahide cycleway</vt:lpstr>
      <vt:lpstr>Alternative, floating boardwalk excellent for Swords-Malahide, but a long way to school</vt:lpstr>
      <vt:lpstr>2023-2029 Development Plan:  Road proposal by owner of Estuary House </vt:lpstr>
      <vt:lpstr>Potential route for Swords-Malahide cycleway and a short route to school </vt:lpstr>
      <vt:lpstr>Comparison of alternatives</vt:lpstr>
      <vt:lpstr>Malahide West: current routes to  Malahide Community School</vt:lpstr>
      <vt:lpstr>Malahide Community School has 1250 pupils</vt:lpstr>
      <vt:lpstr>Solution</vt:lpstr>
      <vt:lpstr>Proposed pedestrian / cycle routes to  MCS and P/M ET PS</vt:lpstr>
      <vt:lpstr>Key Requirements</vt:lpstr>
      <vt:lpstr>Conclusions</vt:lpstr>
      <vt:lpstr>Our Ask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Malahide Safe Routes to School</dc:title>
  <dc:creator>GDuggan</dc:creator>
  <cp:lastModifiedBy>Turlough O'Brien</cp:lastModifiedBy>
  <cp:revision>38</cp:revision>
  <dcterms:created xsi:type="dcterms:W3CDTF">2021-06-24T15:55:49Z</dcterms:created>
  <dcterms:modified xsi:type="dcterms:W3CDTF">2021-08-25T12:16:57Z</dcterms:modified>
</cp:coreProperties>
</file>